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18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86765"/>
            <a:ext cx="9144000" cy="730885"/>
          </a:xfrm>
        </p:spPr>
        <p:txBody>
          <a:bodyPr>
            <a:normAutofit fontScale="90000"/>
          </a:bodyPr>
          <a:p>
            <a:r>
              <a:rPr lang="en-US"/>
              <a:t>Login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180590"/>
            <a:ext cx="9144000" cy="3077210"/>
          </a:xfrm>
        </p:spPr>
        <p:txBody>
          <a:bodyPr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814195"/>
            <a:ext cx="9027795" cy="44742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Submit Grievance</a:t>
            </a:r>
            <a:r>
              <a:rPr lang="en-US">
                <a:sym typeface="+mn-ea"/>
              </a:rPr>
              <a:t>(Employee)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84630" y="1825625"/>
            <a:ext cx="922210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Grievance List(Employee)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1930" y="1825625"/>
            <a:ext cx="92468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Manage Grievence(Admin)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1930" y="1825625"/>
            <a:ext cx="92468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>
                <a:sym typeface="+mn-ea"/>
              </a:rPr>
              <a:t>Manage Grievence(Manager)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64945" y="1825625"/>
            <a:ext cx="926147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Add and Manage Departments(Super Admin)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97330" y="1825625"/>
            <a:ext cx="9196705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Add and Manage(Users)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69390" y="1825625"/>
            <a:ext cx="925195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Manage Grievance and Mapping Department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30350" y="1825625"/>
            <a:ext cx="913003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Reports</a:t>
            </a:r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89710" y="1825625"/>
            <a:ext cx="9211310" cy="43516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WPS Presentation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SimSun</vt:lpstr>
      <vt:lpstr>Wingdings</vt:lpstr>
      <vt:lpstr>Arial Unicode MS</vt:lpstr>
      <vt:lpstr>Calibri Light</vt:lpstr>
      <vt:lpstr>Calibri</vt:lpstr>
      <vt:lpstr>Microsoft YaHei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Administrator</dc:creator>
  <cp:lastModifiedBy>Dhinesh Kumar</cp:lastModifiedBy>
  <cp:revision>3</cp:revision>
  <dcterms:created xsi:type="dcterms:W3CDTF">2025-07-23T00:59:00Z</dcterms:created>
  <dcterms:modified xsi:type="dcterms:W3CDTF">2025-11-15T06:37:41Z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3400C3B67309408A8CADD53EB4F200FC_11</vt:lpwstr>
  </property>
  <property fmtid="{D5CDD505-2E9C-101B-9397-08002B2CF9AE}" pid="3" name="KSOProductBuildVer">
    <vt:lpwstr>1033-12.2.0.23155</vt:lpwstr>
  </property>
</Properties>
</file>