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156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9518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3546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1341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597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5934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243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1030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261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065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06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DCE13-8813-4765-B0B6-E4E9ECDE7D2C}" type="datetimeFigureOut">
              <a:rPr lang="en-IN" smtClean="0"/>
              <a:t>16-03-2020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1B027-6C58-4B8B-B6E2-E19E051F899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894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CANTEEN FEEDBACK </a:t>
            </a:r>
            <a:endParaRPr lang="en-IN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IAL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501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390" y="169682"/>
            <a:ext cx="11651530" cy="46191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Please rate us on the following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58" y="1258645"/>
            <a:ext cx="2267641" cy="6911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401" y="3161177"/>
            <a:ext cx="2267641" cy="6911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722" y="1223969"/>
            <a:ext cx="2267641" cy="691188"/>
          </a:xfrm>
          <a:prstGeom prst="rect">
            <a:avLst/>
          </a:prstGeom>
        </p:spPr>
      </p:pic>
      <p:sp>
        <p:nvSpPr>
          <p:cNvPr id="16" name="Flowchart: Connector 15"/>
          <p:cNvSpPr/>
          <p:nvPr/>
        </p:nvSpPr>
        <p:spPr>
          <a:xfrm>
            <a:off x="2542786" y="1872061"/>
            <a:ext cx="136689" cy="13668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Flowchart: Connector 21"/>
          <p:cNvSpPr/>
          <p:nvPr/>
        </p:nvSpPr>
        <p:spPr>
          <a:xfrm>
            <a:off x="3018596" y="1898323"/>
            <a:ext cx="136689" cy="136689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Flowchart: Connector 22"/>
          <p:cNvSpPr/>
          <p:nvPr/>
        </p:nvSpPr>
        <p:spPr>
          <a:xfrm>
            <a:off x="3497914" y="1892432"/>
            <a:ext cx="136689" cy="136689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lowchart: Connector 23"/>
          <p:cNvSpPr/>
          <p:nvPr/>
        </p:nvSpPr>
        <p:spPr>
          <a:xfrm>
            <a:off x="3872554" y="1892432"/>
            <a:ext cx="136689" cy="136689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Flowchart: Connector 24"/>
          <p:cNvSpPr/>
          <p:nvPr/>
        </p:nvSpPr>
        <p:spPr>
          <a:xfrm>
            <a:off x="4350602" y="1921133"/>
            <a:ext cx="136689" cy="136689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Flowchart: Connector 25"/>
          <p:cNvSpPr/>
          <p:nvPr/>
        </p:nvSpPr>
        <p:spPr>
          <a:xfrm>
            <a:off x="2527806" y="3832670"/>
            <a:ext cx="136689" cy="13668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Flowchart: Connector 26"/>
          <p:cNvSpPr/>
          <p:nvPr/>
        </p:nvSpPr>
        <p:spPr>
          <a:xfrm>
            <a:off x="3018595" y="3862970"/>
            <a:ext cx="136689" cy="136689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Flowchart: Connector 27"/>
          <p:cNvSpPr/>
          <p:nvPr/>
        </p:nvSpPr>
        <p:spPr>
          <a:xfrm>
            <a:off x="3468054" y="3842937"/>
            <a:ext cx="136689" cy="136689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Flowchart: Connector 28"/>
          <p:cNvSpPr/>
          <p:nvPr/>
        </p:nvSpPr>
        <p:spPr>
          <a:xfrm>
            <a:off x="3872554" y="3837384"/>
            <a:ext cx="136689" cy="136689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Flowchart: Connector 29"/>
          <p:cNvSpPr/>
          <p:nvPr/>
        </p:nvSpPr>
        <p:spPr>
          <a:xfrm>
            <a:off x="4327825" y="3832669"/>
            <a:ext cx="136689" cy="136689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Flowchart: Connector 30"/>
          <p:cNvSpPr/>
          <p:nvPr/>
        </p:nvSpPr>
        <p:spPr>
          <a:xfrm>
            <a:off x="9241047" y="1921132"/>
            <a:ext cx="136689" cy="13668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2" name="Flowchart: Connector 31"/>
          <p:cNvSpPr/>
          <p:nvPr/>
        </p:nvSpPr>
        <p:spPr>
          <a:xfrm>
            <a:off x="9703771" y="1903006"/>
            <a:ext cx="136689" cy="136689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Flowchart: Connector 32"/>
          <p:cNvSpPr/>
          <p:nvPr/>
        </p:nvSpPr>
        <p:spPr>
          <a:xfrm>
            <a:off x="10129197" y="1921133"/>
            <a:ext cx="136689" cy="136689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4" name="Flowchart: Connector 33"/>
          <p:cNvSpPr/>
          <p:nvPr/>
        </p:nvSpPr>
        <p:spPr>
          <a:xfrm>
            <a:off x="10590299" y="1909082"/>
            <a:ext cx="136689" cy="136689"/>
          </a:xfrm>
          <a:prstGeom prst="flowChartConnector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Flowchart: Connector 34"/>
          <p:cNvSpPr/>
          <p:nvPr/>
        </p:nvSpPr>
        <p:spPr>
          <a:xfrm>
            <a:off x="11041014" y="1903005"/>
            <a:ext cx="136689" cy="136689"/>
          </a:xfrm>
          <a:prstGeom prst="flowChartConnector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Rectangle 40"/>
          <p:cNvSpPr/>
          <p:nvPr/>
        </p:nvSpPr>
        <p:spPr>
          <a:xfrm>
            <a:off x="6461734" y="4768312"/>
            <a:ext cx="5220587" cy="54002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How was the service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453428" y="5449459"/>
            <a:ext cx="5220588" cy="46191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How was the overall experience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61" y="4793477"/>
            <a:ext cx="1795572" cy="49709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231" y="5499448"/>
            <a:ext cx="1722177" cy="36376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01" y="1036566"/>
            <a:ext cx="1809656" cy="137218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82" y="2857632"/>
            <a:ext cx="1940649" cy="145548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28" y="976475"/>
            <a:ext cx="1977627" cy="1582101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214278" y="4762001"/>
            <a:ext cx="2064142" cy="528574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Quality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07390" y="5438173"/>
            <a:ext cx="2064142" cy="4732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Variety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14278" y="6108034"/>
            <a:ext cx="2064142" cy="528574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Taste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799" y="4910525"/>
            <a:ext cx="3410887" cy="30636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448" y="5564940"/>
            <a:ext cx="3410887" cy="30636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799" y="6190856"/>
            <a:ext cx="3410887" cy="306367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089" y="6108034"/>
            <a:ext cx="1281850" cy="53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4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390" y="180457"/>
            <a:ext cx="11651530" cy="461914"/>
          </a:xfrm>
          <a:prstGeom prst="rect">
            <a:avLst/>
          </a:prstGeom>
          <a:solidFill>
            <a:schemeClr val="accent1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OVERALL DISTRIBUTION – HR REPORT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07390" y="4206239"/>
            <a:ext cx="11651530" cy="396817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WASTAGES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207390" y="5130057"/>
            <a:ext cx="500469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Lunch – Rice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670799" y="5132197"/>
            <a:ext cx="260096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15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0363200" y="5160536"/>
            <a:ext cx="1495720" cy="34839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K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GS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7" name="Picture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33" y="774475"/>
            <a:ext cx="1809656" cy="137218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949" y="732340"/>
            <a:ext cx="1977627" cy="1582101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876" y="732340"/>
            <a:ext cx="1940649" cy="145548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249033" y="2344921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en-IN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249033" y="2971680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249032" y="3552160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lang="en-IN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8157876" y="2331143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en-IN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157876" y="2904266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8157876" y="3502805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lang="en-IN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4906676" y="2338723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en-IN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906676" y="2911846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906676" y="3510385"/>
            <a:ext cx="488327" cy="4389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endParaRPr lang="en-IN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6391"/>
              </p:ext>
            </p:extLst>
          </p:nvPr>
        </p:nvGraphicFramePr>
        <p:xfrm>
          <a:off x="207390" y="4710415"/>
          <a:ext cx="11651529" cy="3708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5025010"/>
                <a:gridCol w="2367280"/>
                <a:gridCol w="2772795"/>
                <a:gridCol w="14864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bg1"/>
                          </a:solidFill>
                        </a:rPr>
                        <a:t>ITEM</a:t>
                      </a:r>
                      <a:endParaRPr lang="en-IN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bg1"/>
                          </a:solidFill>
                        </a:rPr>
                        <a:t>ACTUAL Preparation</a:t>
                      </a:r>
                      <a:endParaRPr lang="en-IN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bg1"/>
                          </a:solidFill>
                        </a:rPr>
                        <a:t>Wastage</a:t>
                      </a:r>
                      <a:endParaRPr lang="en-IN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bg1"/>
                          </a:solidFill>
                        </a:rPr>
                        <a:t>Unit</a:t>
                      </a:r>
                      <a:endParaRPr lang="en-IN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84" name="Rectangle 83"/>
          <p:cNvSpPr/>
          <p:nvPr/>
        </p:nvSpPr>
        <p:spPr>
          <a:xfrm>
            <a:off x="5303520" y="5130057"/>
            <a:ext cx="2275839" cy="38755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100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207390" y="5546766"/>
            <a:ext cx="500469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Lunch – Egg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670799" y="5554342"/>
            <a:ext cx="260096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15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353040" y="5584092"/>
            <a:ext cx="1495720" cy="34839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K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GS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303520" y="5544936"/>
            <a:ext cx="2275839" cy="38755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100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207390" y="5955392"/>
            <a:ext cx="500469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Lunch – Fruits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7670799" y="5957532"/>
            <a:ext cx="2600960" cy="3788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5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10363200" y="5985871"/>
            <a:ext cx="1495720" cy="34839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K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GS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303520" y="5955392"/>
            <a:ext cx="2275839" cy="38755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30</a:t>
            </a:r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011680" y="2338723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115</a:t>
            </a:r>
          </a:p>
        </p:txBody>
      </p:sp>
      <p:sp>
        <p:nvSpPr>
          <p:cNvPr id="93" name="Rounded Rectangle 92"/>
          <p:cNvSpPr/>
          <p:nvPr/>
        </p:nvSpPr>
        <p:spPr>
          <a:xfrm>
            <a:off x="2001461" y="2971680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35</a:t>
            </a:r>
          </a:p>
        </p:txBody>
      </p:sp>
      <p:sp>
        <p:nvSpPr>
          <p:cNvPr id="94" name="Rounded Rectangle 93"/>
          <p:cNvSpPr/>
          <p:nvPr/>
        </p:nvSpPr>
        <p:spPr>
          <a:xfrm>
            <a:off x="1954726" y="3580605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95" name="Rounded Rectangle 94"/>
          <p:cNvSpPr/>
          <p:nvPr/>
        </p:nvSpPr>
        <p:spPr>
          <a:xfrm>
            <a:off x="5729430" y="2319094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115</a:t>
            </a:r>
          </a:p>
        </p:txBody>
      </p:sp>
      <p:sp>
        <p:nvSpPr>
          <p:cNvPr id="96" name="Rounded Rectangle 95"/>
          <p:cNvSpPr/>
          <p:nvPr/>
        </p:nvSpPr>
        <p:spPr>
          <a:xfrm>
            <a:off x="5729430" y="2944728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97" name="Rounded Rectangle 96"/>
          <p:cNvSpPr/>
          <p:nvPr/>
        </p:nvSpPr>
        <p:spPr>
          <a:xfrm>
            <a:off x="8955700" y="2334932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130</a:t>
            </a:r>
          </a:p>
        </p:txBody>
      </p:sp>
      <p:sp>
        <p:nvSpPr>
          <p:cNvPr id="98" name="Rounded Rectangle 97"/>
          <p:cNvSpPr/>
          <p:nvPr/>
        </p:nvSpPr>
        <p:spPr>
          <a:xfrm>
            <a:off x="8980631" y="2955787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99" name="Rounded Rectangle 98"/>
          <p:cNvSpPr/>
          <p:nvPr/>
        </p:nvSpPr>
        <p:spPr>
          <a:xfrm>
            <a:off x="5729430" y="3502805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00" name="Rounded Rectangle 99"/>
          <p:cNvSpPr/>
          <p:nvPr/>
        </p:nvSpPr>
        <p:spPr>
          <a:xfrm>
            <a:off x="8955700" y="3582836"/>
            <a:ext cx="1047009" cy="43133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85616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68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CANTEEN FEEDBACK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jaikumar.k</dc:creator>
  <cp:lastModifiedBy>jaikumar.k</cp:lastModifiedBy>
  <cp:revision>85</cp:revision>
  <dcterms:created xsi:type="dcterms:W3CDTF">2020-03-16T07:53:47Z</dcterms:created>
  <dcterms:modified xsi:type="dcterms:W3CDTF">2020-03-16T09:51:11Z</dcterms:modified>
</cp:coreProperties>
</file>